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732" r:id="rId2"/>
    <p:sldId id="733" r:id="rId3"/>
    <p:sldId id="734" r:id="rId4"/>
    <p:sldId id="7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4C66A6-C582-4CCC-8845-F5B6DB686800}" v="1" dt="2025-02-27T01:50:21.5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41786585-3B93-4BA3-A185-142CE093F9FD}"/>
    <pc:docChg chg="custSel addSld delSld modSld">
      <pc:chgData name="贵申 王" userId="201fba2491c5f930" providerId="LiveId" clId="{41786585-3B93-4BA3-A185-142CE093F9FD}" dt="2024-10-02T03:51:38.233" v="183" actId="255"/>
      <pc:docMkLst>
        <pc:docMk/>
      </pc:docMkLst>
      <pc:sldChg chg="modSp mod">
        <pc:chgData name="贵申 王" userId="201fba2491c5f930" providerId="LiveId" clId="{41786585-3B93-4BA3-A185-142CE093F9FD}" dt="2024-10-02T03:48:18.304" v="178" actId="255"/>
        <pc:sldMkLst>
          <pc:docMk/>
          <pc:sldMk cId="0" sldId="732"/>
        </pc:sldMkLst>
      </pc:sldChg>
      <pc:sldChg chg="modSp mod">
        <pc:chgData name="贵申 王" userId="201fba2491c5f930" providerId="LiveId" clId="{41786585-3B93-4BA3-A185-142CE093F9FD}" dt="2024-10-02T03:46:13.063" v="159" actId="20577"/>
        <pc:sldMkLst>
          <pc:docMk/>
          <pc:sldMk cId="134143686" sldId="738"/>
        </pc:sldMkLst>
      </pc:sldChg>
      <pc:sldChg chg="add del">
        <pc:chgData name="贵申 王" userId="201fba2491c5f930" providerId="LiveId" clId="{41786585-3B93-4BA3-A185-142CE093F9FD}" dt="2024-10-02T03:33:10.764" v="77" actId="47"/>
        <pc:sldMkLst>
          <pc:docMk/>
          <pc:sldMk cId="1513624721" sldId="739"/>
        </pc:sldMkLst>
      </pc:sldChg>
      <pc:sldChg chg="del">
        <pc:chgData name="贵申 王" userId="201fba2491c5f930" providerId="LiveId" clId="{41786585-3B93-4BA3-A185-142CE093F9FD}" dt="2024-10-02T03:04:47.490" v="0" actId="47"/>
        <pc:sldMkLst>
          <pc:docMk/>
          <pc:sldMk cId="3914772323" sldId="739"/>
        </pc:sldMkLst>
      </pc:sldChg>
      <pc:sldChg chg="modSp add mod">
        <pc:chgData name="贵申 王" userId="201fba2491c5f930" providerId="LiveId" clId="{41786585-3B93-4BA3-A185-142CE093F9FD}" dt="2024-10-02T03:51:38.233" v="183" actId="255"/>
        <pc:sldMkLst>
          <pc:docMk/>
          <pc:sldMk cId="1746555063" sldId="740"/>
        </pc:sldMkLst>
      </pc:sldChg>
      <pc:sldChg chg="del">
        <pc:chgData name="贵申 王" userId="201fba2491c5f930" providerId="LiveId" clId="{41786585-3B93-4BA3-A185-142CE093F9FD}" dt="2024-10-02T03:04:47.872" v="1" actId="47"/>
        <pc:sldMkLst>
          <pc:docMk/>
          <pc:sldMk cId="2880548859" sldId="740"/>
        </pc:sldMkLst>
      </pc:sldChg>
      <pc:sldChg chg="modSp add mod">
        <pc:chgData name="贵申 王" userId="201fba2491c5f930" providerId="LiveId" clId="{41786585-3B93-4BA3-A185-142CE093F9FD}" dt="2024-10-02T03:50:10.080" v="180" actId="255"/>
        <pc:sldMkLst>
          <pc:docMk/>
          <pc:sldMk cId="144646376" sldId="741"/>
        </pc:sldMkLst>
      </pc:sldChg>
      <pc:sldChg chg="del">
        <pc:chgData name="贵申 王" userId="201fba2491c5f930" providerId="LiveId" clId="{41786585-3B93-4BA3-A185-142CE093F9FD}" dt="2024-10-02T03:04:48.389" v="2" actId="47"/>
        <pc:sldMkLst>
          <pc:docMk/>
          <pc:sldMk cId="350085395" sldId="741"/>
        </pc:sldMkLst>
      </pc:sldChg>
      <pc:sldChg chg="del">
        <pc:chgData name="贵申 王" userId="201fba2491c5f930" providerId="LiveId" clId="{41786585-3B93-4BA3-A185-142CE093F9FD}" dt="2024-10-02T03:04:48.932" v="3" actId="47"/>
        <pc:sldMkLst>
          <pc:docMk/>
          <pc:sldMk cId="690619443" sldId="742"/>
        </pc:sldMkLst>
      </pc:sldChg>
      <pc:sldChg chg="add del">
        <pc:chgData name="贵申 王" userId="201fba2491c5f930" providerId="LiveId" clId="{41786585-3B93-4BA3-A185-142CE093F9FD}" dt="2024-10-02T03:33:10.764" v="77" actId="47"/>
        <pc:sldMkLst>
          <pc:docMk/>
          <pc:sldMk cId="1734103042" sldId="742"/>
        </pc:sldMkLst>
      </pc:sldChg>
      <pc:sldChg chg="modSp add mod">
        <pc:chgData name="贵申 王" userId="201fba2491c5f930" providerId="LiveId" clId="{41786585-3B93-4BA3-A185-142CE093F9FD}" dt="2024-10-02T03:46:28.772" v="167" actId="20577"/>
        <pc:sldMkLst>
          <pc:docMk/>
          <pc:sldMk cId="4128573848" sldId="742"/>
        </pc:sldMkLst>
      </pc:sldChg>
      <pc:sldChg chg="del">
        <pc:chgData name="贵申 王" userId="201fba2491c5f930" providerId="LiveId" clId="{41786585-3B93-4BA3-A185-142CE093F9FD}" dt="2024-10-02T03:04:49.414" v="4" actId="47"/>
        <pc:sldMkLst>
          <pc:docMk/>
          <pc:sldMk cId="114767783" sldId="743"/>
        </pc:sldMkLst>
      </pc:sldChg>
      <pc:sldChg chg="modSp add mod replId">
        <pc:chgData name="贵申 王" userId="201fba2491c5f930" providerId="LiveId" clId="{41786585-3B93-4BA3-A185-142CE093F9FD}" dt="2024-10-02T03:50:46.808" v="182" actId="255"/>
        <pc:sldMkLst>
          <pc:docMk/>
          <pc:sldMk cId="2453032464" sldId="743"/>
        </pc:sldMkLst>
      </pc:sldChg>
    </pc:docChg>
  </pc:docChgLst>
  <pc:docChgLst>
    <pc:chgData name="贵申 王" userId="201fba2491c5f930" providerId="LiveId" clId="{E3B2B616-1F59-4573-B8AF-5E094A99F07E}"/>
    <pc:docChg chg="addSld delSld modSld">
      <pc:chgData name="贵申 王" userId="201fba2491c5f930" providerId="LiveId" clId="{E3B2B616-1F59-4573-B8AF-5E094A99F07E}" dt="2024-04-21T01:58:28.500" v="239" actId="20577"/>
      <pc:docMkLst>
        <pc:docMk/>
      </pc:docMkLst>
      <pc:sldChg chg="modSp mod">
        <pc:chgData name="贵申 王" userId="201fba2491c5f930" providerId="LiveId" clId="{E3B2B616-1F59-4573-B8AF-5E094A99F07E}" dt="2024-04-21T01:58:28.500" v="239" actId="20577"/>
        <pc:sldMkLst>
          <pc:docMk/>
          <pc:sldMk cId="0" sldId="732"/>
        </pc:sldMkLst>
      </pc:sldChg>
      <pc:sldChg chg="del">
        <pc:chgData name="贵申 王" userId="201fba2491c5f930" providerId="LiveId" clId="{E3B2B616-1F59-4573-B8AF-5E094A99F07E}" dt="2024-04-17T04:24:21.262" v="0" actId="47"/>
        <pc:sldMkLst>
          <pc:docMk/>
          <pc:sldMk cId="2705703013" sldId="733"/>
        </pc:sldMkLst>
      </pc:sldChg>
      <pc:sldChg chg="modSp add mod">
        <pc:chgData name="贵申 王" userId="201fba2491c5f930" providerId="LiveId" clId="{E3B2B616-1F59-4573-B8AF-5E094A99F07E}" dt="2024-04-21T01:13:57.329" v="140" actId="20577"/>
        <pc:sldMkLst>
          <pc:docMk/>
          <pc:sldMk cId="3531210108" sldId="733"/>
        </pc:sldMkLst>
      </pc:sldChg>
      <pc:sldChg chg="modSp add mod">
        <pc:chgData name="贵申 王" userId="201fba2491c5f930" providerId="LiveId" clId="{E3B2B616-1F59-4573-B8AF-5E094A99F07E}" dt="2024-04-21T01:14:03.840" v="146" actId="20577"/>
        <pc:sldMkLst>
          <pc:docMk/>
          <pc:sldMk cId="3380002851" sldId="734"/>
        </pc:sldMkLst>
      </pc:sldChg>
      <pc:sldChg chg="del">
        <pc:chgData name="贵申 王" userId="201fba2491c5f930" providerId="LiveId" clId="{E3B2B616-1F59-4573-B8AF-5E094A99F07E}" dt="2024-04-17T04:24:21.910" v="1" actId="47"/>
        <pc:sldMkLst>
          <pc:docMk/>
          <pc:sldMk cId="3811430398" sldId="734"/>
        </pc:sldMkLst>
      </pc:sldChg>
      <pc:sldChg chg="del">
        <pc:chgData name="贵申 王" userId="201fba2491c5f930" providerId="LiveId" clId="{E3B2B616-1F59-4573-B8AF-5E094A99F07E}" dt="2024-04-17T04:24:22.473" v="2" actId="47"/>
        <pc:sldMkLst>
          <pc:docMk/>
          <pc:sldMk cId="2936966965" sldId="735"/>
        </pc:sldMkLst>
      </pc:sldChg>
      <pc:sldChg chg="modSp add mod">
        <pc:chgData name="贵申 王" userId="201fba2491c5f930" providerId="LiveId" clId="{E3B2B616-1F59-4573-B8AF-5E094A99F07E}" dt="2024-04-21T01:14:13.167" v="152" actId="20577"/>
        <pc:sldMkLst>
          <pc:docMk/>
          <pc:sldMk cId="3428522744" sldId="735"/>
        </pc:sldMkLst>
      </pc:sldChg>
      <pc:sldChg chg="modSp add mod">
        <pc:chgData name="贵申 王" userId="201fba2491c5f930" providerId="LiveId" clId="{E3B2B616-1F59-4573-B8AF-5E094A99F07E}" dt="2024-04-21T01:14:20.627" v="158" actId="20577"/>
        <pc:sldMkLst>
          <pc:docMk/>
          <pc:sldMk cId="1089919021" sldId="736"/>
        </pc:sldMkLst>
      </pc:sldChg>
      <pc:sldChg chg="modSp add mod">
        <pc:chgData name="贵申 王" userId="201fba2491c5f930" providerId="LiveId" clId="{E3B2B616-1F59-4573-B8AF-5E094A99F07E}" dt="2024-04-21T01:14:27.217" v="164" actId="20577"/>
        <pc:sldMkLst>
          <pc:docMk/>
          <pc:sldMk cId="986809827" sldId="737"/>
        </pc:sldMkLst>
      </pc:sldChg>
      <pc:sldChg chg="modSp add mod">
        <pc:chgData name="贵申 王" userId="201fba2491c5f930" providerId="LiveId" clId="{E3B2B616-1F59-4573-B8AF-5E094A99F07E}" dt="2024-04-21T01:13:49.364" v="134" actId="20577"/>
        <pc:sldMkLst>
          <pc:docMk/>
          <pc:sldMk cId="134143686" sldId="738"/>
        </pc:sldMkLst>
      </pc:sldChg>
    </pc:docChg>
  </pc:docChgLst>
  <pc:docChgLst>
    <pc:chgData name="贵申" userId="201fba2491c5f930" providerId="LiveId" clId="{42B66D27-24C1-4688-A45B-A14994318216}"/>
    <pc:docChg chg="addSld delSld modSld sldOrd">
      <pc:chgData name="贵申" userId="201fba2491c5f930" providerId="LiveId" clId="{42B66D27-24C1-4688-A45B-A14994318216}" dt="2023-09-04T02:03:09.946" v="201"/>
      <pc:docMkLst>
        <pc:docMk/>
      </pc:docMkLst>
      <pc:sldChg chg="modSp add mod">
        <pc:chgData name="贵申" userId="201fba2491c5f930" providerId="LiveId" clId="{42B66D27-24C1-4688-A45B-A14994318216}" dt="2023-09-04T01:58:28.367" v="191" actId="20577"/>
        <pc:sldMkLst>
          <pc:docMk/>
          <pc:sldMk cId="0" sldId="732"/>
        </pc:sldMkLst>
      </pc:sldChg>
      <pc:sldChg chg="modSp add mod">
        <pc:chgData name="贵申" userId="201fba2491c5f930" providerId="LiveId" clId="{42B66D27-24C1-4688-A45B-A14994318216}" dt="2023-09-04T01:58:33.391" v="193" actId="20577"/>
        <pc:sldMkLst>
          <pc:docMk/>
          <pc:sldMk cId="0" sldId="792"/>
        </pc:sldMkLst>
      </pc:sldChg>
      <pc:sldChg chg="modSp add mod">
        <pc:chgData name="贵申" userId="201fba2491c5f930" providerId="LiveId" clId="{42B66D27-24C1-4688-A45B-A14994318216}" dt="2023-09-04T02:02:56.437" v="200" actId="20577"/>
        <pc:sldMkLst>
          <pc:docMk/>
          <pc:sldMk cId="0" sldId="797"/>
        </pc:sldMkLst>
      </pc:sldChg>
      <pc:sldChg chg="add del">
        <pc:chgData name="贵申" userId="201fba2491c5f930" providerId="LiveId" clId="{42B66D27-24C1-4688-A45B-A14994318216}" dt="2023-09-04T01:38:54.036" v="93" actId="47"/>
        <pc:sldMkLst>
          <pc:docMk/>
          <pc:sldMk cId="0" sldId="798"/>
        </pc:sldMkLst>
      </pc:sldChg>
      <pc:sldChg chg="modSp add mod ord">
        <pc:chgData name="贵申" userId="201fba2491c5f930" providerId="LiveId" clId="{42B66D27-24C1-4688-A45B-A14994318216}" dt="2023-09-04T02:03:09.946" v="201"/>
        <pc:sldMkLst>
          <pc:docMk/>
          <pc:sldMk cId="791306908" sldId="799"/>
        </pc:sldMkLst>
      </pc:sldChg>
    </pc:docChg>
  </pc:docChgLst>
  <pc:docChgLst>
    <pc:chgData name="贵申 王" userId="201fba2491c5f930" providerId="LiveId" clId="{F5025348-4A8E-4E3F-8742-D156087040CD}"/>
    <pc:docChg chg="modSld">
      <pc:chgData name="贵申 王" userId="201fba2491c5f930" providerId="LiveId" clId="{F5025348-4A8E-4E3F-8742-D156087040CD}" dt="2023-10-19T18:32:47.184" v="11" actId="20577"/>
      <pc:docMkLst>
        <pc:docMk/>
      </pc:docMkLst>
      <pc:sldChg chg="modSp mod">
        <pc:chgData name="贵申 王" userId="201fba2491c5f930" providerId="LiveId" clId="{F5025348-4A8E-4E3F-8742-D156087040CD}" dt="2023-10-19T18:32:16.313" v="1" actId="20577"/>
        <pc:sldMkLst>
          <pc:docMk/>
          <pc:sldMk cId="0" sldId="732"/>
        </pc:sldMkLst>
      </pc:sldChg>
      <pc:sldChg chg="modSp mod">
        <pc:chgData name="贵申 王" userId="201fba2491c5f930" providerId="LiveId" clId="{F5025348-4A8E-4E3F-8742-D156087040CD}" dt="2023-10-19T18:32:27.267" v="3" actId="20577"/>
        <pc:sldMkLst>
          <pc:docMk/>
          <pc:sldMk cId="0" sldId="792"/>
        </pc:sldMkLst>
      </pc:sldChg>
      <pc:sldChg chg="modSp mod">
        <pc:chgData name="贵申 王" userId="201fba2491c5f930" providerId="LiveId" clId="{F5025348-4A8E-4E3F-8742-D156087040CD}" dt="2023-10-19T18:32:42.149" v="7" actId="20577"/>
        <pc:sldMkLst>
          <pc:docMk/>
          <pc:sldMk cId="0" sldId="797"/>
        </pc:sldMkLst>
      </pc:sldChg>
      <pc:sldChg chg="modSp mod">
        <pc:chgData name="贵申 王" userId="201fba2491c5f930" providerId="LiveId" clId="{F5025348-4A8E-4E3F-8742-D156087040CD}" dt="2023-10-19T18:32:47.184" v="11" actId="20577"/>
        <pc:sldMkLst>
          <pc:docMk/>
          <pc:sldMk cId="791306908" sldId="799"/>
        </pc:sldMkLst>
      </pc:sldChg>
    </pc:docChg>
  </pc:docChgLst>
  <pc:docChgLst>
    <pc:chgData name="贵申 王" userId="201fba2491c5f930" providerId="LiveId" clId="{D7E92AF1-87EE-4C06-89E3-BDFC10F9C425}"/>
    <pc:docChg chg="custSel addSld delSld modSld">
      <pc:chgData name="贵申 王" userId="201fba2491c5f930" providerId="LiveId" clId="{D7E92AF1-87EE-4C06-89E3-BDFC10F9C425}" dt="2024-11-13T21:40:41.384" v="316" actId="255"/>
      <pc:docMkLst>
        <pc:docMk/>
      </pc:docMkLst>
      <pc:sldChg chg="modSp mod">
        <pc:chgData name="贵申 王" userId="201fba2491c5f930" providerId="LiveId" clId="{D7E92AF1-87EE-4C06-89E3-BDFC10F9C425}" dt="2024-11-13T21:39:35.421" v="310" actId="20577"/>
        <pc:sldMkLst>
          <pc:docMk/>
          <pc:sldMk cId="0" sldId="732"/>
        </pc:sldMkLst>
      </pc:sldChg>
      <pc:sldChg chg="modSp add mod">
        <pc:chgData name="贵申 王" userId="201fba2491c5f930" providerId="LiveId" clId="{D7E92AF1-87EE-4C06-89E3-BDFC10F9C425}" dt="2024-11-13T21:39:57.383" v="311" actId="255"/>
        <pc:sldMkLst>
          <pc:docMk/>
          <pc:sldMk cId="2910162047" sldId="733"/>
        </pc:sldMkLst>
      </pc:sldChg>
      <pc:sldChg chg="modSp add mod">
        <pc:chgData name="贵申 王" userId="201fba2491c5f930" providerId="LiveId" clId="{D7E92AF1-87EE-4C06-89E3-BDFC10F9C425}" dt="2024-11-13T21:40:08.968" v="312" actId="255"/>
        <pc:sldMkLst>
          <pc:docMk/>
          <pc:sldMk cId="1575408693" sldId="734"/>
        </pc:sldMkLst>
      </pc:sldChg>
      <pc:sldChg chg="modSp add mod">
        <pc:chgData name="贵申 王" userId="201fba2491c5f930" providerId="LiveId" clId="{D7E92AF1-87EE-4C06-89E3-BDFC10F9C425}" dt="2024-11-13T21:40:17.919" v="313" actId="255"/>
        <pc:sldMkLst>
          <pc:docMk/>
          <pc:sldMk cId="2066923337" sldId="735"/>
        </pc:sldMkLst>
      </pc:sldChg>
      <pc:sldChg chg="modSp add mod">
        <pc:chgData name="贵申 王" userId="201fba2491c5f930" providerId="LiveId" clId="{D7E92AF1-87EE-4C06-89E3-BDFC10F9C425}" dt="2024-11-13T21:40:25.903" v="314" actId="255"/>
        <pc:sldMkLst>
          <pc:docMk/>
          <pc:sldMk cId="897175365" sldId="736"/>
        </pc:sldMkLst>
      </pc:sldChg>
      <pc:sldChg chg="modSp add mod replId">
        <pc:chgData name="贵申 王" userId="201fba2491c5f930" providerId="LiveId" clId="{D7E92AF1-87EE-4C06-89E3-BDFC10F9C425}" dt="2024-11-13T21:40:33.759" v="315" actId="255"/>
        <pc:sldMkLst>
          <pc:docMk/>
          <pc:sldMk cId="1400520895" sldId="737"/>
        </pc:sldMkLst>
      </pc:sldChg>
      <pc:sldChg chg="del">
        <pc:chgData name="贵申 王" userId="201fba2491c5f930" providerId="LiveId" clId="{D7E92AF1-87EE-4C06-89E3-BDFC10F9C425}" dt="2024-11-13T19:52:56.578" v="75" actId="47"/>
        <pc:sldMkLst>
          <pc:docMk/>
          <pc:sldMk cId="134143686" sldId="738"/>
        </pc:sldMkLst>
      </pc:sldChg>
      <pc:sldChg chg="modSp add mod replId">
        <pc:chgData name="贵申 王" userId="201fba2491c5f930" providerId="LiveId" clId="{D7E92AF1-87EE-4C06-89E3-BDFC10F9C425}" dt="2024-11-13T21:40:41.384" v="316" actId="255"/>
        <pc:sldMkLst>
          <pc:docMk/>
          <pc:sldMk cId="1401785586" sldId="738"/>
        </pc:sldMkLst>
      </pc:sldChg>
      <pc:sldChg chg="del">
        <pc:chgData name="贵申 王" userId="201fba2491c5f930" providerId="LiveId" clId="{D7E92AF1-87EE-4C06-89E3-BDFC10F9C425}" dt="2024-11-13T19:52:58.324" v="79" actId="47"/>
        <pc:sldMkLst>
          <pc:docMk/>
          <pc:sldMk cId="1746555063" sldId="740"/>
        </pc:sldMkLst>
      </pc:sldChg>
      <pc:sldChg chg="del">
        <pc:chgData name="贵申 王" userId="201fba2491c5f930" providerId="LiveId" clId="{D7E92AF1-87EE-4C06-89E3-BDFC10F9C425}" dt="2024-11-13T19:52:56.890" v="76" actId="47"/>
        <pc:sldMkLst>
          <pc:docMk/>
          <pc:sldMk cId="144646376" sldId="741"/>
        </pc:sldMkLst>
      </pc:sldChg>
      <pc:sldChg chg="del">
        <pc:chgData name="贵申 王" userId="201fba2491c5f930" providerId="LiveId" clId="{D7E92AF1-87EE-4C06-89E3-BDFC10F9C425}" dt="2024-11-13T19:52:57.249" v="77" actId="47"/>
        <pc:sldMkLst>
          <pc:docMk/>
          <pc:sldMk cId="4128573848" sldId="742"/>
        </pc:sldMkLst>
      </pc:sldChg>
      <pc:sldChg chg="del">
        <pc:chgData name="贵申 王" userId="201fba2491c5f930" providerId="LiveId" clId="{D7E92AF1-87EE-4C06-89E3-BDFC10F9C425}" dt="2024-11-13T19:52:57.776" v="78" actId="47"/>
        <pc:sldMkLst>
          <pc:docMk/>
          <pc:sldMk cId="2453032464" sldId="743"/>
        </pc:sldMkLst>
      </pc:sldChg>
    </pc:docChg>
  </pc:docChgLst>
  <pc:docChgLst>
    <pc:chgData name="贵申 王" userId="201fba2491c5f930" providerId="LiveId" clId="{897A9BCD-42B1-45A2-BE2E-E7F08F73F31F}"/>
    <pc:docChg chg="undo custSel addSld delSld modSld">
      <pc:chgData name="贵申 王" userId="201fba2491c5f930" providerId="LiveId" clId="{897A9BCD-42B1-45A2-BE2E-E7F08F73F31F}" dt="2023-10-27T03:02:52.393" v="190" actId="20577"/>
      <pc:docMkLst>
        <pc:docMk/>
      </pc:docMkLst>
      <pc:sldChg chg="modSp mod">
        <pc:chgData name="贵申 王" userId="201fba2491c5f930" providerId="LiveId" clId="{897A9BCD-42B1-45A2-BE2E-E7F08F73F31F}" dt="2023-10-27T03:02:22.736" v="174" actId="20577"/>
        <pc:sldMkLst>
          <pc:docMk/>
          <pc:sldMk cId="0" sldId="732"/>
        </pc:sldMkLst>
      </pc:sldChg>
      <pc:sldChg chg="modSp add mod">
        <pc:chgData name="贵申 王" userId="201fba2491c5f930" providerId="LiveId" clId="{897A9BCD-42B1-45A2-BE2E-E7F08F73F31F}" dt="2023-10-27T03:02:31.535" v="178" actId="20577"/>
        <pc:sldMkLst>
          <pc:docMk/>
          <pc:sldMk cId="2806395868" sldId="733"/>
        </pc:sldMkLst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3937873928" sldId="733"/>
        </pc:sldMkLst>
      </pc:sldChg>
      <pc:sldChg chg="modSp add mod">
        <pc:chgData name="贵申 王" userId="201fba2491c5f930" providerId="LiveId" clId="{897A9BCD-42B1-45A2-BE2E-E7F08F73F31F}" dt="2023-10-27T03:02:38.640" v="182" actId="20577"/>
        <pc:sldMkLst>
          <pc:docMk/>
          <pc:sldMk cId="836725111" sldId="734"/>
        </pc:sldMkLst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2744728541" sldId="734"/>
        </pc:sldMkLst>
      </pc:sldChg>
      <pc:sldChg chg="add del">
        <pc:chgData name="贵申 王" userId="201fba2491c5f930" providerId="LiveId" clId="{897A9BCD-42B1-45A2-BE2E-E7F08F73F31F}" dt="2023-10-27T02:35:48.036" v="78" actId="47"/>
        <pc:sldMkLst>
          <pc:docMk/>
          <pc:sldMk cId="1001908100" sldId="735"/>
        </pc:sldMkLst>
      </pc:sldChg>
      <pc:sldChg chg="add del">
        <pc:chgData name="贵申 王" userId="201fba2491c5f930" providerId="LiveId" clId="{897A9BCD-42B1-45A2-BE2E-E7F08F73F31F}" dt="2023-10-27T02:50:05.553" v="159" actId="47"/>
        <pc:sldMkLst>
          <pc:docMk/>
          <pc:sldMk cId="1916488384" sldId="736"/>
        </pc:sldMkLst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3611404657" sldId="736"/>
        </pc:sldMkLst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1848299480" sldId="737"/>
        </pc:sldMkLst>
      </pc:sldChg>
      <pc:sldChg chg="modSp add del mod">
        <pc:chgData name="贵申 王" userId="201fba2491c5f930" providerId="LiveId" clId="{897A9BCD-42B1-45A2-BE2E-E7F08F73F31F}" dt="2023-10-27T02:50:55.047" v="162" actId="47"/>
        <pc:sldMkLst>
          <pc:docMk/>
          <pc:sldMk cId="2129219420" sldId="737"/>
        </pc:sldMkLst>
      </pc:sldChg>
      <pc:sldChg chg="modSp add mod">
        <pc:chgData name="贵申 王" userId="201fba2491c5f930" providerId="LiveId" clId="{897A9BCD-42B1-45A2-BE2E-E7F08F73F31F}" dt="2023-10-27T03:02:44.947" v="186" actId="20577"/>
        <pc:sldMkLst>
          <pc:docMk/>
          <pc:sldMk cId="1799586648" sldId="738"/>
        </pc:sldMkLst>
      </pc:sldChg>
      <pc:sldChg chg="del">
        <pc:chgData name="贵申 王" userId="201fba2491c5f930" providerId="LiveId" clId="{897A9BCD-42B1-45A2-BE2E-E7F08F73F31F}" dt="2023-10-27T02:23:32.760" v="0" actId="47"/>
        <pc:sldMkLst>
          <pc:docMk/>
          <pc:sldMk cId="4211371771" sldId="738"/>
        </pc:sldMkLst>
      </pc:sldChg>
      <pc:sldChg chg="modSp add mod">
        <pc:chgData name="贵申 王" userId="201fba2491c5f930" providerId="LiveId" clId="{897A9BCD-42B1-45A2-BE2E-E7F08F73F31F}" dt="2023-10-27T03:02:52.393" v="190" actId="20577"/>
        <pc:sldMkLst>
          <pc:docMk/>
          <pc:sldMk cId="853850549" sldId="739"/>
        </pc:sldMkLst>
      </pc:sldChg>
    </pc:docChg>
  </pc:docChgLst>
  <pc:docChgLst>
    <pc:chgData name="贵申 王" userId="201fba2491c5f930" providerId="LiveId" clId="{68842493-F9F7-4A2C-9777-C1B093A9C124}"/>
    <pc:docChg chg="addSld delSld modSld">
      <pc:chgData name="贵申 王" userId="201fba2491c5f930" providerId="LiveId" clId="{68842493-F9F7-4A2C-9777-C1B093A9C124}" dt="2024-03-08T17:24:32.307" v="151" actId="20577"/>
      <pc:docMkLst>
        <pc:docMk/>
      </pc:docMkLst>
      <pc:sldChg chg="modSp mod">
        <pc:chgData name="贵申 王" userId="201fba2491c5f930" providerId="LiveId" clId="{68842493-F9F7-4A2C-9777-C1B093A9C124}" dt="2024-03-08T17:22:17.557" v="109" actId="20577"/>
        <pc:sldMkLst>
          <pc:docMk/>
          <pc:sldMk cId="0" sldId="732"/>
        </pc:sldMkLst>
      </pc:sldChg>
      <pc:sldChg chg="modSp add mod">
        <pc:chgData name="贵申 王" userId="201fba2491c5f930" providerId="LiveId" clId="{68842493-F9F7-4A2C-9777-C1B093A9C124}" dt="2024-03-08T17:23:48.773" v="129" actId="20577"/>
        <pc:sldMkLst>
          <pc:docMk/>
          <pc:sldMk cId="2705703013" sldId="733"/>
        </pc:sldMkLst>
      </pc:sldChg>
      <pc:sldChg chg="del">
        <pc:chgData name="贵申 王" userId="201fba2491c5f930" providerId="LiveId" clId="{68842493-F9F7-4A2C-9777-C1B093A9C124}" dt="2024-03-08T02:36:56.450" v="2" actId="47"/>
        <pc:sldMkLst>
          <pc:docMk/>
          <pc:sldMk cId="2806395868" sldId="733"/>
        </pc:sldMkLst>
      </pc:sldChg>
      <pc:sldChg chg="modSp add mod">
        <pc:chgData name="贵申 王" userId="201fba2491c5f930" providerId="LiveId" clId="{68842493-F9F7-4A2C-9777-C1B093A9C124}" dt="2024-03-08T17:24:32.307" v="151" actId="20577"/>
        <pc:sldMkLst>
          <pc:docMk/>
          <pc:sldMk cId="3811430398" sldId="734"/>
        </pc:sldMkLst>
      </pc:sldChg>
      <pc:sldChg chg="modSp add mod">
        <pc:chgData name="贵申 王" userId="201fba2491c5f930" providerId="LiveId" clId="{68842493-F9F7-4A2C-9777-C1B093A9C124}" dt="2024-03-08T17:21:06.794" v="106" actId="20577"/>
        <pc:sldMkLst>
          <pc:docMk/>
          <pc:sldMk cId="2936966965" sldId="735"/>
        </pc:sldMkLst>
      </pc:sldChg>
    </pc:docChg>
  </pc:docChgLst>
  <pc:docChgLst>
    <pc:chgData name="贵申 王" userId="201fba2491c5f930" providerId="LiveId" clId="{6F3ED1FC-7B4A-4FAA-960B-EEE5EAFBFD0A}"/>
    <pc:docChg chg="undo custSel delSld modSld">
      <pc:chgData name="贵申 王" userId="201fba2491c5f930" providerId="LiveId" clId="{6F3ED1FC-7B4A-4FAA-960B-EEE5EAFBFD0A}" dt="2024-03-01T20:29:03.756" v="65" actId="20577"/>
      <pc:docMkLst>
        <pc:docMk/>
      </pc:docMkLst>
      <pc:sldChg chg="modSp mod">
        <pc:chgData name="贵申 王" userId="201fba2491c5f930" providerId="LiveId" clId="{6F3ED1FC-7B4A-4FAA-960B-EEE5EAFBFD0A}" dt="2024-03-01T20:29:03.756" v="65" actId="20577"/>
        <pc:sldMkLst>
          <pc:docMk/>
          <pc:sldMk cId="2806395868" sldId="733"/>
        </pc:sldMkLst>
      </pc:sldChg>
      <pc:sldChg chg="del">
        <pc:chgData name="贵申 王" userId="201fba2491c5f930" providerId="LiveId" clId="{6F3ED1FC-7B4A-4FAA-960B-EEE5EAFBFD0A}" dt="2024-03-01T20:12:20.886" v="19" actId="47"/>
        <pc:sldMkLst>
          <pc:docMk/>
          <pc:sldMk cId="836725111" sldId="734"/>
        </pc:sldMkLst>
      </pc:sldChg>
      <pc:sldChg chg="del">
        <pc:chgData name="贵申 王" userId="201fba2491c5f930" providerId="LiveId" clId="{6F3ED1FC-7B4A-4FAA-960B-EEE5EAFBFD0A}" dt="2024-03-01T20:12:21.748" v="20" actId="47"/>
        <pc:sldMkLst>
          <pc:docMk/>
          <pc:sldMk cId="1799586648" sldId="738"/>
        </pc:sldMkLst>
      </pc:sldChg>
      <pc:sldChg chg="del">
        <pc:chgData name="贵申 王" userId="201fba2491c5f930" providerId="LiveId" clId="{6F3ED1FC-7B4A-4FAA-960B-EEE5EAFBFD0A}" dt="2024-03-01T20:12:22.376" v="21" actId="47"/>
        <pc:sldMkLst>
          <pc:docMk/>
          <pc:sldMk cId="853850549" sldId="739"/>
        </pc:sldMkLst>
      </pc:sldChg>
    </pc:docChg>
  </pc:docChgLst>
  <pc:docChgLst>
    <pc:chgData name="贵申 王" userId="201fba2491c5f930" providerId="LiveId" clId="{97A4B531-885D-4379-B7D4-026D94735997}"/>
    <pc:docChg chg="addSld delSld modSld">
      <pc:chgData name="贵申 王" userId="201fba2491c5f930" providerId="LiveId" clId="{97A4B531-885D-4379-B7D4-026D94735997}" dt="2023-10-27T01:56:20.205" v="171" actId="20577"/>
      <pc:docMkLst>
        <pc:docMk/>
      </pc:docMkLst>
      <pc:sldChg chg="modSp mod">
        <pc:chgData name="贵申 王" userId="201fba2491c5f930" providerId="LiveId" clId="{97A4B531-885D-4379-B7D4-026D94735997}" dt="2023-10-27T01:56:20.205" v="171" actId="20577"/>
        <pc:sldMkLst>
          <pc:docMk/>
          <pc:sldMk cId="0" sldId="732"/>
        </pc:sldMkLst>
      </pc:sldChg>
      <pc:sldChg chg="modSp add mod">
        <pc:chgData name="贵申 王" userId="201fba2491c5f930" providerId="LiveId" clId="{97A4B531-885D-4379-B7D4-026D94735997}" dt="2023-10-27T01:51:30.763" v="135"/>
        <pc:sldMkLst>
          <pc:docMk/>
          <pc:sldMk cId="3937873928" sldId="733"/>
        </pc:sldMkLst>
      </pc:sldChg>
      <pc:sldChg chg="modSp add mod">
        <pc:chgData name="贵申 王" userId="201fba2491c5f930" providerId="LiveId" clId="{97A4B531-885D-4379-B7D4-026D94735997}" dt="2023-10-27T01:53:20.094" v="155" actId="20577"/>
        <pc:sldMkLst>
          <pc:docMk/>
          <pc:sldMk cId="2744728541" sldId="734"/>
        </pc:sldMkLst>
      </pc:sldChg>
      <pc:sldChg chg="modSp add del mod">
        <pc:chgData name="贵申 王" userId="201fba2491c5f930" providerId="LiveId" clId="{97A4B531-885D-4379-B7D4-026D94735997}" dt="2023-10-27T01:51:47.963" v="136" actId="47"/>
        <pc:sldMkLst>
          <pc:docMk/>
          <pc:sldMk cId="1704869768" sldId="735"/>
        </pc:sldMkLst>
      </pc:sldChg>
      <pc:sldChg chg="modSp add mod">
        <pc:chgData name="贵申 王" userId="201fba2491c5f930" providerId="LiveId" clId="{97A4B531-885D-4379-B7D4-026D94735997}" dt="2023-10-27T01:53:58.654" v="169" actId="20577"/>
        <pc:sldMkLst>
          <pc:docMk/>
          <pc:sldMk cId="3611404657" sldId="736"/>
        </pc:sldMkLst>
      </pc:sldChg>
      <pc:sldChg chg="modSp add mod">
        <pc:chgData name="贵申 王" userId="201fba2491c5f930" providerId="LiveId" clId="{97A4B531-885D-4379-B7D4-026D94735997}" dt="2023-10-27T01:52:05.749" v="140" actId="20577"/>
        <pc:sldMkLst>
          <pc:docMk/>
          <pc:sldMk cId="1848299480" sldId="737"/>
        </pc:sldMkLst>
      </pc:sldChg>
      <pc:sldChg chg="modSp add del mod">
        <pc:chgData name="贵申 王" userId="201fba2491c5f930" providerId="LiveId" clId="{97A4B531-885D-4379-B7D4-026D94735997}" dt="2023-10-27T01:51:51.730" v="137" actId="47"/>
        <pc:sldMkLst>
          <pc:docMk/>
          <pc:sldMk cId="3059412631" sldId="737"/>
        </pc:sldMkLst>
      </pc:sldChg>
      <pc:sldChg chg="modSp add mod">
        <pc:chgData name="贵申 王" userId="201fba2491c5f930" providerId="LiveId" clId="{97A4B531-885D-4379-B7D4-026D94735997}" dt="2023-10-27T01:52:19.845" v="143" actId="20577"/>
        <pc:sldMkLst>
          <pc:docMk/>
          <pc:sldMk cId="4211371771" sldId="738"/>
        </pc:sldMkLst>
      </pc:sldChg>
    </pc:docChg>
  </pc:docChgLst>
  <pc:docChgLst>
    <pc:chgData name="贵申 王" userId="201fba2491c5f930" providerId="LiveId" clId="{6267EA9F-DE55-4E43-8131-F7D6E0AE4D01}"/>
    <pc:docChg chg="custSel addSld delSld modSld">
      <pc:chgData name="贵申 王" userId="201fba2491c5f930" providerId="LiveId" clId="{6267EA9F-DE55-4E43-8131-F7D6E0AE4D01}" dt="2024-04-25T19:23:40.148" v="106" actId="122"/>
      <pc:docMkLst>
        <pc:docMk/>
      </pc:docMkLst>
      <pc:sldChg chg="del">
        <pc:chgData name="贵申 王" userId="201fba2491c5f930" providerId="LiveId" clId="{6267EA9F-DE55-4E43-8131-F7D6E0AE4D01}" dt="2024-04-25T02:19:53.143" v="0" actId="47"/>
        <pc:sldMkLst>
          <pc:docMk/>
          <pc:sldMk cId="3531210108" sldId="733"/>
        </pc:sldMkLst>
      </pc:sldChg>
      <pc:sldChg chg="del">
        <pc:chgData name="贵申 王" userId="201fba2491c5f930" providerId="LiveId" clId="{6267EA9F-DE55-4E43-8131-F7D6E0AE4D01}" dt="2024-04-25T02:19:53.717" v="1" actId="47"/>
        <pc:sldMkLst>
          <pc:docMk/>
          <pc:sldMk cId="3380002851" sldId="734"/>
        </pc:sldMkLst>
      </pc:sldChg>
      <pc:sldChg chg="del">
        <pc:chgData name="贵申 王" userId="201fba2491c5f930" providerId="LiveId" clId="{6267EA9F-DE55-4E43-8131-F7D6E0AE4D01}" dt="2024-04-25T02:19:54.709" v="2" actId="47"/>
        <pc:sldMkLst>
          <pc:docMk/>
          <pc:sldMk cId="3428522744" sldId="735"/>
        </pc:sldMkLst>
      </pc:sldChg>
      <pc:sldChg chg="del">
        <pc:chgData name="贵申 王" userId="201fba2491c5f930" providerId="LiveId" clId="{6267EA9F-DE55-4E43-8131-F7D6E0AE4D01}" dt="2024-04-25T02:19:54.998" v="3" actId="47"/>
        <pc:sldMkLst>
          <pc:docMk/>
          <pc:sldMk cId="1089919021" sldId="736"/>
        </pc:sldMkLst>
      </pc:sldChg>
      <pc:sldChg chg="del">
        <pc:chgData name="贵申 王" userId="201fba2491c5f930" providerId="LiveId" clId="{6267EA9F-DE55-4E43-8131-F7D6E0AE4D01}" dt="2024-04-25T02:19:55.335" v="4" actId="47"/>
        <pc:sldMkLst>
          <pc:docMk/>
          <pc:sldMk cId="986809827" sldId="737"/>
        </pc:sldMkLst>
      </pc:sldChg>
      <pc:sldChg chg="modSp mod">
        <pc:chgData name="贵申 王" userId="201fba2491c5f930" providerId="LiveId" clId="{6267EA9F-DE55-4E43-8131-F7D6E0AE4D01}" dt="2024-04-25T02:26:27.249" v="17"/>
        <pc:sldMkLst>
          <pc:docMk/>
          <pc:sldMk cId="134143686" sldId="738"/>
        </pc:sldMkLst>
      </pc:sldChg>
      <pc:sldChg chg="modSp add mod">
        <pc:chgData name="贵申 王" userId="201fba2491c5f930" providerId="LiveId" clId="{6267EA9F-DE55-4E43-8131-F7D6E0AE4D01}" dt="2024-04-25T02:27:22.376" v="22"/>
        <pc:sldMkLst>
          <pc:docMk/>
          <pc:sldMk cId="3914772323" sldId="739"/>
        </pc:sldMkLst>
      </pc:sldChg>
      <pc:sldChg chg="modSp add mod">
        <pc:chgData name="贵申 王" userId="201fba2491c5f930" providerId="LiveId" clId="{6267EA9F-DE55-4E43-8131-F7D6E0AE4D01}" dt="2024-04-25T02:28:26.059" v="29" actId="1076"/>
        <pc:sldMkLst>
          <pc:docMk/>
          <pc:sldMk cId="2880548859" sldId="740"/>
        </pc:sldMkLst>
      </pc:sldChg>
      <pc:sldChg chg="modSp add mod">
        <pc:chgData name="贵申 王" userId="201fba2491c5f930" providerId="LiveId" clId="{6267EA9F-DE55-4E43-8131-F7D6E0AE4D01}" dt="2024-04-25T19:22:03.165" v="98" actId="20577"/>
        <pc:sldMkLst>
          <pc:docMk/>
          <pc:sldMk cId="350085395" sldId="741"/>
        </pc:sldMkLst>
      </pc:sldChg>
      <pc:sldChg chg="modSp add mod">
        <pc:chgData name="贵申 王" userId="201fba2491c5f930" providerId="LiveId" clId="{6267EA9F-DE55-4E43-8131-F7D6E0AE4D01}" dt="2024-04-25T19:19:28.693" v="70" actId="313"/>
        <pc:sldMkLst>
          <pc:docMk/>
          <pc:sldMk cId="690619443" sldId="742"/>
        </pc:sldMkLst>
      </pc:sldChg>
      <pc:sldChg chg="modSp add mod">
        <pc:chgData name="贵申 王" userId="201fba2491c5f930" providerId="LiveId" clId="{6267EA9F-DE55-4E43-8131-F7D6E0AE4D01}" dt="2024-04-25T19:23:40.148" v="106" actId="122"/>
        <pc:sldMkLst>
          <pc:docMk/>
          <pc:sldMk cId="114767783" sldId="743"/>
        </pc:sldMkLst>
      </pc:sldChg>
    </pc:docChg>
  </pc:docChgLst>
  <pc:docChgLst>
    <pc:chgData name="贵申 王" userId="201fba2491c5f930" providerId="LiveId" clId="{866AB9B9-D93F-45EF-8DC2-81A1A854F7B1}"/>
    <pc:docChg chg="delSld modSld">
      <pc:chgData name="贵申 王" userId="201fba2491c5f930" providerId="LiveId" clId="{866AB9B9-D93F-45EF-8DC2-81A1A854F7B1}" dt="2023-10-27T00:28:44.549" v="44" actId="20577"/>
      <pc:docMkLst>
        <pc:docMk/>
      </pc:docMkLst>
      <pc:sldChg chg="del">
        <pc:chgData name="贵申 王" userId="201fba2491c5f930" providerId="LiveId" clId="{866AB9B9-D93F-45EF-8DC2-81A1A854F7B1}" dt="2023-10-27T00:21:30.054" v="7" actId="2696"/>
        <pc:sldMkLst>
          <pc:docMk/>
          <pc:sldMk cId="1620832484" sldId="733"/>
        </pc:sldMkLst>
      </pc:sldChg>
      <pc:sldChg chg="del">
        <pc:chgData name="贵申 王" userId="201fba2491c5f930" providerId="LiveId" clId="{866AB9B9-D93F-45EF-8DC2-81A1A854F7B1}" dt="2023-10-27T00:21:32.945" v="8" actId="2696"/>
        <pc:sldMkLst>
          <pc:docMk/>
          <pc:sldMk cId="785657975" sldId="734"/>
        </pc:sldMkLst>
      </pc:sldChg>
    </pc:docChg>
  </pc:docChgLst>
  <pc:docChgLst>
    <pc:chgData name="贵申 王" userId="201fba2491c5f930" providerId="LiveId" clId="{F24C66A6-C582-4CCC-8845-F5B6DB686800}"/>
    <pc:docChg chg="addSld modSld">
      <pc:chgData name="贵申 王" userId="201fba2491c5f930" providerId="LiveId" clId="{F24C66A6-C582-4CCC-8845-F5B6DB686800}" dt="2025-03-07T05:06:12.926" v="29" actId="1076"/>
      <pc:docMkLst>
        <pc:docMk/>
      </pc:docMkLst>
      <pc:sldChg chg="modSp mod">
        <pc:chgData name="贵申 王" userId="201fba2491c5f930" providerId="LiveId" clId="{F24C66A6-C582-4CCC-8845-F5B6DB686800}" dt="2025-02-27T01:47:21.737" v="13" actId="20577"/>
        <pc:sldMkLst>
          <pc:docMk/>
          <pc:sldMk cId="2910162047" sldId="733"/>
        </pc:sldMkLst>
        <pc:spChg chg="mod">
          <ac:chgData name="贵申 王" userId="201fba2491c5f930" providerId="LiveId" clId="{F24C66A6-C582-4CCC-8845-F5B6DB686800}" dt="2025-02-27T01:47:21.737" v="13" actId="20577"/>
          <ac:spMkLst>
            <pc:docMk/>
            <pc:sldMk cId="2910162047" sldId="733"/>
            <ac:spMk id="53250" creationId="{3556D959-25C4-A0D6-9FCE-717F562BD48D}"/>
          </ac:spMkLst>
        </pc:spChg>
      </pc:sldChg>
      <pc:sldChg chg="modSp add mod">
        <pc:chgData name="贵申 王" userId="201fba2491c5f930" providerId="LiveId" clId="{F24C66A6-C582-4CCC-8845-F5B6DB686800}" dt="2025-02-27T01:47:31.637" v="17" actId="20577"/>
        <pc:sldMkLst>
          <pc:docMk/>
          <pc:sldMk cId="3398552403" sldId="734"/>
        </pc:sldMkLst>
        <pc:spChg chg="mod">
          <ac:chgData name="贵申 王" userId="201fba2491c5f930" providerId="LiveId" clId="{F24C66A6-C582-4CCC-8845-F5B6DB686800}" dt="2025-02-27T01:47:31.637" v="17" actId="20577"/>
          <ac:spMkLst>
            <pc:docMk/>
            <pc:sldMk cId="3398552403" sldId="734"/>
            <ac:spMk id="53250" creationId="{2D1914DB-7B3B-082C-16B6-1E6FF6893023}"/>
          </ac:spMkLst>
        </pc:spChg>
      </pc:sldChg>
      <pc:sldChg chg="modSp add mod">
        <pc:chgData name="贵申 王" userId="201fba2491c5f930" providerId="LiveId" clId="{F24C66A6-C582-4CCC-8845-F5B6DB686800}" dt="2025-03-07T05:06:12.926" v="29" actId="1076"/>
        <pc:sldMkLst>
          <pc:docMk/>
          <pc:sldMk cId="2110686606" sldId="735"/>
        </pc:sldMkLst>
        <pc:spChg chg="mod">
          <ac:chgData name="贵申 王" userId="201fba2491c5f930" providerId="LiveId" clId="{F24C66A6-C582-4CCC-8845-F5B6DB686800}" dt="2025-02-27T01:47:39.496" v="21" actId="20577"/>
          <ac:spMkLst>
            <pc:docMk/>
            <pc:sldMk cId="2110686606" sldId="735"/>
            <ac:spMk id="53250" creationId="{BF0B16F6-7ED5-3BCD-80C2-27435AADD359}"/>
          </ac:spMkLst>
        </pc:spChg>
        <pc:spChg chg="mod">
          <ac:chgData name="贵申 王" userId="201fba2491c5f930" providerId="LiveId" clId="{F24C66A6-C582-4CCC-8845-F5B6DB686800}" dt="2025-03-07T05:06:12.926" v="29" actId="1076"/>
          <ac:spMkLst>
            <pc:docMk/>
            <pc:sldMk cId="2110686606" sldId="735"/>
            <ac:spMk id="53251" creationId="{5D8DC561-E580-9F67-6111-AC857DA5924D}"/>
          </ac:spMkLst>
        </pc:spChg>
      </pc:sldChg>
    </pc:docChg>
  </pc:docChgLst>
  <pc:docChgLst>
    <pc:chgData name="贵申 王" userId="201fba2491c5f930" providerId="LiveId" clId="{9F56045A-D855-4C8E-8EEF-992C829695E9}"/>
    <pc:docChg chg="addSld delSld modSld">
      <pc:chgData name="贵申 王" userId="201fba2491c5f930" providerId="LiveId" clId="{9F56045A-D855-4C8E-8EEF-992C829695E9}" dt="2025-01-24T03:44:03.735" v="90" actId="20577"/>
      <pc:docMkLst>
        <pc:docMk/>
      </pc:docMkLst>
      <pc:sldChg chg="modSp mod">
        <pc:chgData name="贵申 王" userId="201fba2491c5f930" providerId="LiveId" clId="{9F56045A-D855-4C8E-8EEF-992C829695E9}" dt="2025-01-24T03:44:03.735" v="90" actId="20577"/>
        <pc:sldMkLst>
          <pc:docMk/>
          <pc:sldMk cId="2910162047" sldId="733"/>
        </pc:sldMkLst>
        <pc:spChg chg="mod">
          <ac:chgData name="贵申 王" userId="201fba2491c5f930" providerId="LiveId" clId="{9F56045A-D855-4C8E-8EEF-992C829695E9}" dt="2025-01-24T03:44:03.735" v="90" actId="20577"/>
          <ac:spMkLst>
            <pc:docMk/>
            <pc:sldMk cId="2910162047" sldId="733"/>
            <ac:spMk id="53250" creationId="{3556D959-25C4-A0D6-9FCE-717F562BD48D}"/>
          </ac:spMkLst>
        </pc:spChg>
        <pc:spChg chg="mod">
          <ac:chgData name="贵申 王" userId="201fba2491c5f930" providerId="LiveId" clId="{9F56045A-D855-4C8E-8EEF-992C829695E9}" dt="2025-01-24T03:37:19.289" v="71" actId="948"/>
          <ac:spMkLst>
            <pc:docMk/>
            <pc:sldMk cId="2910162047" sldId="733"/>
            <ac:spMk id="53251" creationId="{87F2EC75-BE51-ECBB-7BB5-2FA5D647B059}"/>
          </ac:spMkLst>
        </pc:spChg>
      </pc:sldChg>
      <pc:sldChg chg="add del">
        <pc:chgData name="贵申 王" userId="201fba2491c5f930" providerId="LiveId" clId="{9F56045A-D855-4C8E-8EEF-992C829695E9}" dt="2025-01-24T03:34:19.465" v="56" actId="47"/>
        <pc:sldMkLst>
          <pc:docMk/>
          <pc:sldMk cId="666087857" sldId="734"/>
        </pc:sldMkLst>
      </pc:sldChg>
      <pc:sldChg chg="del">
        <pc:chgData name="贵申 王" userId="201fba2491c5f930" providerId="LiveId" clId="{9F56045A-D855-4C8E-8EEF-992C829695E9}" dt="2025-01-24T03:16:53.637" v="0" actId="47"/>
        <pc:sldMkLst>
          <pc:docMk/>
          <pc:sldMk cId="1575408693" sldId="734"/>
        </pc:sldMkLst>
      </pc:sldChg>
      <pc:sldChg chg="del">
        <pc:chgData name="贵申 王" userId="201fba2491c5f930" providerId="LiveId" clId="{9F56045A-D855-4C8E-8EEF-992C829695E9}" dt="2025-01-24T03:16:54.018" v="1" actId="47"/>
        <pc:sldMkLst>
          <pc:docMk/>
          <pc:sldMk cId="2066923337" sldId="735"/>
        </pc:sldMkLst>
      </pc:sldChg>
      <pc:sldChg chg="del">
        <pc:chgData name="贵申 王" userId="201fba2491c5f930" providerId="LiveId" clId="{9F56045A-D855-4C8E-8EEF-992C829695E9}" dt="2025-01-24T03:16:54.239" v="2" actId="47"/>
        <pc:sldMkLst>
          <pc:docMk/>
          <pc:sldMk cId="897175365" sldId="736"/>
        </pc:sldMkLst>
      </pc:sldChg>
      <pc:sldChg chg="del">
        <pc:chgData name="贵申 王" userId="201fba2491c5f930" providerId="LiveId" clId="{9F56045A-D855-4C8E-8EEF-992C829695E9}" dt="2025-01-24T03:16:54.476" v="3" actId="47"/>
        <pc:sldMkLst>
          <pc:docMk/>
          <pc:sldMk cId="1400520895" sldId="737"/>
        </pc:sldMkLst>
      </pc:sldChg>
      <pc:sldChg chg="del">
        <pc:chgData name="贵申 王" userId="201fba2491c5f930" providerId="LiveId" clId="{9F56045A-D855-4C8E-8EEF-992C829695E9}" dt="2025-01-24T03:16:54.871" v="4" actId="47"/>
        <pc:sldMkLst>
          <pc:docMk/>
          <pc:sldMk cId="1401785586" sldId="738"/>
        </pc:sldMkLst>
      </pc:sldChg>
    </pc:docChg>
  </pc:docChgLst>
  <pc:docChgLst>
    <pc:chgData name="贵申 王" userId="201fba2491c5f930" providerId="LiveId" clId="{F9B0CE65-145B-45FE-A30E-EA3342A19731}"/>
    <pc:docChg chg="custSel addSld delSld modSld">
      <pc:chgData name="贵申 王" userId="201fba2491c5f930" providerId="LiveId" clId="{F9B0CE65-145B-45FE-A30E-EA3342A19731}" dt="2023-10-19T19:25:00.340" v="189" actId="20577"/>
      <pc:docMkLst>
        <pc:docMk/>
      </pc:docMkLst>
      <pc:sldChg chg="modSp mod">
        <pc:chgData name="贵申 王" userId="201fba2491c5f930" providerId="LiveId" clId="{F9B0CE65-145B-45FE-A30E-EA3342A19731}" dt="2023-10-19T19:19:09.539" v="139" actId="20577"/>
        <pc:sldMkLst>
          <pc:docMk/>
          <pc:sldMk cId="0" sldId="732"/>
        </pc:sldMkLst>
      </pc:sldChg>
      <pc:sldChg chg="modSp add mod">
        <pc:chgData name="贵申 王" userId="201fba2491c5f930" providerId="LiveId" clId="{F9B0CE65-145B-45FE-A30E-EA3342A19731}" dt="2023-10-19T19:22:45.182" v="177" actId="20577"/>
        <pc:sldMkLst>
          <pc:docMk/>
          <pc:sldMk cId="1620832484" sldId="733"/>
        </pc:sldMkLst>
      </pc:sldChg>
      <pc:sldChg chg="addSp delSp modSp add mod">
        <pc:chgData name="贵申 王" userId="201fba2491c5f930" providerId="LiveId" clId="{F9B0CE65-145B-45FE-A30E-EA3342A19731}" dt="2023-10-19T19:25:00.340" v="189" actId="20577"/>
        <pc:sldMkLst>
          <pc:docMk/>
          <pc:sldMk cId="785657975" sldId="734"/>
        </pc:sldMkLst>
      </pc:sldChg>
      <pc:sldChg chg="del">
        <pc:chgData name="贵申 王" userId="201fba2491c5f930" providerId="LiveId" clId="{F9B0CE65-145B-45FE-A30E-EA3342A19731}" dt="2023-10-19T18:36:11.181" v="3" actId="47"/>
        <pc:sldMkLst>
          <pc:docMk/>
          <pc:sldMk cId="0" sldId="792"/>
        </pc:sldMkLst>
      </pc:sldChg>
      <pc:sldChg chg="del">
        <pc:chgData name="贵申 王" userId="201fba2491c5f930" providerId="LiveId" clId="{F9B0CE65-145B-45FE-A30E-EA3342A19731}" dt="2023-10-19T18:36:11.181" v="3" actId="47"/>
        <pc:sldMkLst>
          <pc:docMk/>
          <pc:sldMk cId="0" sldId="797"/>
        </pc:sldMkLst>
      </pc:sldChg>
      <pc:sldChg chg="del">
        <pc:chgData name="贵申 王" userId="201fba2491c5f930" providerId="LiveId" clId="{F9B0CE65-145B-45FE-A30E-EA3342A19731}" dt="2023-10-19T18:36:11.181" v="3" actId="47"/>
        <pc:sldMkLst>
          <pc:docMk/>
          <pc:sldMk cId="791306908" sldId="799"/>
        </pc:sldMkLst>
      </pc:sldChg>
    </pc:docChg>
  </pc:docChgLst>
  <pc:docChgLst>
    <pc:chgData name="贵申 王" userId="201fba2491c5f930" providerId="LiveId" clId="{E3505337-F2D3-4C15-9C8E-5B529964E658}"/>
    <pc:docChg chg="custSel modSld">
      <pc:chgData name="贵申 王" userId="201fba2491c5f930" providerId="LiveId" clId="{E3505337-F2D3-4C15-9C8E-5B529964E658}" dt="2024-10-02T02:58:04.510" v="91" actId="20577"/>
      <pc:docMkLst>
        <pc:docMk/>
      </pc:docMkLst>
      <pc:sldChg chg="modSp mod">
        <pc:chgData name="贵申 王" userId="201fba2491c5f930" providerId="LiveId" clId="{E3505337-F2D3-4C15-9C8E-5B529964E658}" dt="2024-10-02T02:57:16.348" v="84" actId="20577"/>
        <pc:sldMkLst>
          <pc:docMk/>
          <pc:sldMk cId="134143686" sldId="738"/>
        </pc:sldMkLst>
      </pc:sldChg>
      <pc:sldChg chg="modSp mod">
        <pc:chgData name="贵申 王" userId="201fba2491c5f930" providerId="LiveId" clId="{E3505337-F2D3-4C15-9C8E-5B529964E658}" dt="2024-10-02T02:57:26.766" v="86" actId="20577"/>
        <pc:sldMkLst>
          <pc:docMk/>
          <pc:sldMk cId="3914772323" sldId="739"/>
        </pc:sldMkLst>
      </pc:sldChg>
      <pc:sldChg chg="modSp mod">
        <pc:chgData name="贵申 王" userId="201fba2491c5f930" providerId="LiveId" clId="{E3505337-F2D3-4C15-9C8E-5B529964E658}" dt="2024-10-02T02:57:41.853" v="88" actId="20577"/>
        <pc:sldMkLst>
          <pc:docMk/>
          <pc:sldMk cId="2880548859" sldId="740"/>
        </pc:sldMkLst>
      </pc:sldChg>
      <pc:sldChg chg="modSp mod">
        <pc:chgData name="贵申 王" userId="201fba2491c5f930" providerId="LiveId" clId="{E3505337-F2D3-4C15-9C8E-5B529964E658}" dt="2024-10-02T02:56:14.446" v="79" actId="122"/>
        <pc:sldMkLst>
          <pc:docMk/>
          <pc:sldMk cId="350085395" sldId="741"/>
        </pc:sldMkLst>
      </pc:sldChg>
      <pc:sldChg chg="modSp mod">
        <pc:chgData name="贵申 王" userId="201fba2491c5f930" providerId="LiveId" clId="{E3505337-F2D3-4C15-9C8E-5B529964E658}" dt="2024-10-02T02:58:04.510" v="91" actId="20577"/>
        <pc:sldMkLst>
          <pc:docMk/>
          <pc:sldMk cId="690619443" sldId="7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34952-A58A-434A-934C-52ADF0E5F38B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FE98-3C26-4CDE-9A2E-16A16B4F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3D07D74C-F240-022E-7E0A-6F69CF33A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05B68E8-3A98-A347-54E5-E57D52C2B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47A6C58-715A-577F-56FE-F09A9AA8B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49018-435C-4820-0BB3-C025DD4E4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122B3C71-2781-E54C-3BDD-82EAE930B9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8A0285C-2C26-DD44-013C-CB49EEC99A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ABE89BCB-92D3-48BF-A5D3-601BCA7633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0857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7C066-BD48-8E67-7513-E44EC04DC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5FBD8C73-A465-331F-DA6E-895F3B2E9B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F2BE181-B367-7153-6AF4-A526735A2B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44C621D-C480-E005-57A0-CCF40BF5DC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2023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4C2B8-4B78-2E62-DC3A-3D9F2DF7D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F2FD6FD1-78D3-E792-950D-BD4F22EE0D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4771AE0-5ADE-96E9-3956-8EE7EF9F64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04D81573-104A-BC4A-1644-352824CC9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3246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21F3AF-CDDA-E00C-AA4D-B8A7C143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0CBE62-F16C-003F-E9AA-B7F25B9F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B1C96B-2B32-0959-BFD1-8F347678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12B2-6988-4DF1-88E3-4E395BE58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83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8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5DABCB8-CB7D-EC96-7CAF-4B24ED401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8" y="51795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圣灵的果子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Fruit of the Holy Spirit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D0BACF2-A65A-B686-2DC2-7261AB839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41" y="1952627"/>
            <a:ext cx="10902316" cy="401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CN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加拉太书 </a:t>
            </a:r>
            <a:r>
              <a:rPr lang="en-US" altLang="zh-CN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5:22-23】</a:t>
            </a: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圣灵所结的果子，就是仁爱、喜乐、</a:t>
            </a:r>
            <a:endParaRPr lang="en-US" altLang="zh-CN" sz="28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和平、忍耐、恩慈、良善、信实、 温柔、节制</a:t>
            </a:r>
            <a:endParaRPr lang="en-US" altLang="zh-CN" sz="28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词</a:t>
            </a:r>
            <a:r>
              <a:rPr lang="en-US" altLang="zh-CN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: </a:t>
            </a: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基于</a:t>
            </a:r>
            <a:r>
              <a:rPr lang="en-US" altLang="zh-CN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加拉太书 </a:t>
            </a:r>
            <a:r>
              <a:rPr lang="en-US" altLang="zh-CN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5:22-23】</a:t>
            </a: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， 曲</a:t>
            </a:r>
            <a:r>
              <a:rPr lang="zh-CN" altLang="en-US" sz="28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：诗韵赞美</a:t>
            </a:r>
            <a:endParaRPr lang="en-US" altLang="zh-CN" sz="2800" dirty="0">
              <a:solidFill>
                <a:srgbClr val="2222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lang="en-US" altLang="zh-CN" sz="28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【Galatians 5:22-23】But the fruit of the Spirit is love, joy, peace, forbearance, kindness, goodness, faithfulness, gentleness and self-control.</a:t>
            </a:r>
          </a:p>
          <a:p>
            <a:pPr algn="ctr"/>
            <a:endParaRPr lang="en-US" altLang="zh-CN" sz="200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80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Lyrics</a:t>
            </a:r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: based on</a:t>
            </a:r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【Galatians 5:22-23】,</a:t>
            </a:r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en-US" sz="2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Music: Poetic Praise</a:t>
            </a:r>
            <a:endParaRPr lang="en-US" sz="280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FECD2-911B-28F3-3E50-89821DDE7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556D959-25C4-A0D6-9FCE-717F562BD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7" y="58653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圣灵的果子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Fruit of the Holy Spirit 1/3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7F2EC75-BE51-ECBB-7BB5-2FA5D647B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44" y="1908810"/>
            <a:ext cx="11299508" cy="413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圣灵所结的果子，就是仁爱和喜乐、</a:t>
            </a: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和平、忍耐、与恩慈、良善又信实、 </a:t>
            </a: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温柔、节制，诸品格，皆是圣灵的工作；</a:t>
            </a: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由祂栽培心园中，结出美善果！</a:t>
            </a: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fruit of the Holy Spirit is love, joy, peace, forbearance, </a:t>
            </a: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kindness, goodness, faithfulness, gentleness and self-control. </a:t>
            </a: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these beautiful characters are the work of the Holy Spirit;</a:t>
            </a: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garden of the heart cultivated by Him bears the fruit of goodness!</a:t>
            </a:r>
          </a:p>
        </p:txBody>
      </p:sp>
    </p:spTree>
    <p:extLst>
      <p:ext uri="{BB962C8B-B14F-4D97-AF65-F5344CB8AC3E}">
        <p14:creationId xmlns:p14="http://schemas.microsoft.com/office/powerpoint/2010/main" val="2910162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0EBCB-C983-327E-26D4-AD4EDAC44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D1914DB-7B3B-082C-16B6-1E6FF6893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7" y="58653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圣灵的果子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Fruit of the Holy Spirit 2/3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C1756F41-5827-24C1-EE7A-AF4FCE81A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44" y="1908810"/>
            <a:ext cx="11299508" cy="413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圣灵所结的果子，就是仁爱和喜乐、</a:t>
            </a: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和平、忍耐、与恩慈、良善又信实、 </a:t>
            </a: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温柔、节制，诸品格，皆是圣灵的工作；</a:t>
            </a: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由祂栽培心园中，结出美善果！</a:t>
            </a: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fruit of the Holy Spirit is love, joy, peace, forbearance, </a:t>
            </a: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kindness, goodness, faithfulness, gentleness and self-control. </a:t>
            </a: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these beautiful characters are the work of the Holy Spirit;</a:t>
            </a: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garden of the heart cultivated by Him bears the fruit of goodness!</a:t>
            </a:r>
          </a:p>
        </p:txBody>
      </p:sp>
    </p:spTree>
    <p:extLst>
      <p:ext uri="{BB962C8B-B14F-4D97-AF65-F5344CB8AC3E}">
        <p14:creationId xmlns:p14="http://schemas.microsoft.com/office/powerpoint/2010/main" val="339855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05F69-8A81-09BB-73FC-4E757F000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BF0B16F6-7ED5-3BCD-80C2-27435AADD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7" y="58653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圣灵的果子 </a:t>
            </a:r>
            <a:endParaRPr lang="en-US" altLang="zh-CN" sz="3200" b="1" i="0" dirty="0">
              <a:solidFill>
                <a:srgbClr val="FF000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Fruit of the Holy Spirit 3/3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D8DC561-E580-9F67-6111-AC857DA59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7110" y="2057400"/>
            <a:ext cx="8857776" cy="413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温柔、节制，诸品格，</a:t>
            </a:r>
            <a:endParaRPr lang="en-US" altLang="zh-CN" sz="28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皆是圣灵的工作；</a:t>
            </a: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由祂栽培心园中，</a:t>
            </a:r>
            <a:endParaRPr lang="en-US" altLang="zh-CN" sz="28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2800" b="0" i="0" dirty="0">
                <a:solidFill>
                  <a:srgbClr val="222222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结出美善果！</a:t>
            </a:r>
          </a:p>
          <a:p>
            <a:pPr algn="ctr">
              <a:spcBef>
                <a:spcPts val="600"/>
              </a:spcBef>
            </a:pPr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these beautiful characters </a:t>
            </a: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are the work of the Holy Spirit;</a:t>
            </a: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garden of the heart cultivated by Him </a:t>
            </a:r>
          </a:p>
          <a:p>
            <a:pPr algn="ctr"/>
            <a:r>
              <a:rPr lang="en-US" altLang="zh-CN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bears the fruit of goodness!</a:t>
            </a:r>
          </a:p>
        </p:txBody>
      </p:sp>
    </p:spTree>
    <p:extLst>
      <p:ext uri="{BB962C8B-B14F-4D97-AF65-F5344CB8AC3E}">
        <p14:creationId xmlns:p14="http://schemas.microsoft.com/office/powerpoint/2010/main" val="2110686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441</Words>
  <Application>Microsoft Office PowerPoint</Application>
  <PresentationFormat>Widescreen</PresentationFormat>
  <Paragraphs>47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2023-09-04T01:20:05Z</dcterms:created>
  <dcterms:modified xsi:type="dcterms:W3CDTF">2025-03-07T05:06:16Z</dcterms:modified>
</cp:coreProperties>
</file>